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A35B-53A6-4859-B05A-05EA2B6FFFA7}" type="datetimeFigureOut">
              <a:rPr lang="bg-BG" smtClean="0"/>
              <a:t>5.4.2022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92-4892-4E22-ACC1-D0840C2345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11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A35B-53A6-4859-B05A-05EA2B6FFFA7}" type="datetimeFigureOut">
              <a:rPr lang="bg-BG" smtClean="0"/>
              <a:t>5.4.2022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CB92-4892-4E22-ACC1-D0840C2345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22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g-BG" sz="3200" b="1" cap="small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на </a:t>
            </a:r>
            <a:br>
              <a:rPr lang="bg-BG" sz="3200" b="1" cap="small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b="1" cap="small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Специализираната прокуратура и на Апелативната специализирана прокуратура</a:t>
            </a:r>
            <a:endParaRPr lang="bg-BG" sz="3200" b="1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5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8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5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5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4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Презентация на цял екран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Дейност на  Специализираната прокуратура и на Апелативната специализирана прокуратура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Дейност на  Специализираната прокуратура и на Апелативната специализирана прокуратура</dc:title>
  <dc:creator>Марчела Панталеева</dc:creator>
  <cp:lastModifiedBy>Марчела Панталеева</cp:lastModifiedBy>
  <cp:revision>1</cp:revision>
  <dcterms:created xsi:type="dcterms:W3CDTF">2022-04-05T09:49:39Z</dcterms:created>
  <dcterms:modified xsi:type="dcterms:W3CDTF">2022-04-05T09:49:39Z</dcterms:modified>
</cp:coreProperties>
</file>