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1CE8-F45A-4227-89D7-356F15B3CED3}" type="datetimeFigureOut">
              <a:rPr lang="bg-BG" smtClean="0"/>
              <a:t>5.4.2022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3A80-6893-466F-AAA7-4202B22AA91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78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1CE8-F45A-4227-89D7-356F15B3CED3}" type="datetimeFigureOut">
              <a:rPr lang="bg-BG" smtClean="0"/>
              <a:t>5.4.2022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3A80-6893-466F-AAA7-4202B22AA91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38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на </a:t>
            </a:r>
            <a:b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cap="small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Прокуратурата на Република България</a:t>
            </a:r>
            <a:endParaRPr lang="bg-BG" sz="3200" b="1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Презентация на цял екран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Дейност на  Прокуратурата на Република България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Дейност на  Прокуратурата на Република България</dc:title>
  <dc:creator>Марчела Панталеева</dc:creator>
  <cp:lastModifiedBy>Марчела Панталеева</cp:lastModifiedBy>
  <cp:revision>1</cp:revision>
  <dcterms:created xsi:type="dcterms:W3CDTF">2022-04-05T09:53:49Z</dcterms:created>
  <dcterms:modified xsi:type="dcterms:W3CDTF">2022-04-05T09:53:49Z</dcterms:modified>
</cp:coreProperties>
</file>