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24384000" cy="13716000"/>
  <p:notesSz cx="6810375" cy="9942513"/>
  <p:defaultTextStyle>
    <a:defPPr>
      <a:defRPr lang="bg-BG"/>
    </a:defPPr>
    <a:lvl1pPr marL="0" algn="l" defTabSz="217709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547" algn="l" defTabSz="217709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095" algn="l" defTabSz="217709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642" algn="l" defTabSz="217709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190" algn="l" defTabSz="217709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2737" algn="l" defTabSz="217709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285" algn="l" defTabSz="217709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19832" algn="l" defTabSz="217709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8380" algn="l" defTabSz="217709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03E6-9478-47B9-B7EC-C6A3EF62B4F0}" type="datetimeFigureOut">
              <a:rPr lang="bg-BG" smtClean="0"/>
              <a:t>14.12.2021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C96C-0E05-449B-8430-A568BDF4736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502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 vert="horz" lIns="217709" tIns="108855" rIns="217709" bIns="108855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1219200" y="3200401"/>
            <a:ext cx="21945600" cy="9051926"/>
          </a:xfrm>
          <a:prstGeom prst="rect">
            <a:avLst/>
          </a:prstGeom>
        </p:spPr>
        <p:txBody>
          <a:bodyPr vert="horz" lIns="217709" tIns="108855" rIns="217709" bIns="108855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1219200" y="12712701"/>
            <a:ext cx="5689600" cy="730250"/>
          </a:xfrm>
          <a:prstGeom prst="rect">
            <a:avLst/>
          </a:prstGeom>
        </p:spPr>
        <p:txBody>
          <a:bodyPr vert="horz" lIns="217709" tIns="108855" rIns="217709" bIns="108855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F03E6-9478-47B9-B7EC-C6A3EF62B4F0}" type="datetimeFigureOut">
              <a:rPr lang="bg-BG" smtClean="0"/>
              <a:t>14.12.2021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 vert="horz" lIns="217709" tIns="108855" rIns="217709" bIns="108855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 vert="horz" lIns="217709" tIns="108855" rIns="217709" bIns="108855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1C96C-0E05-449B-8430-A568BDF4736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4202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2177095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11" indent="-816411" algn="l" defTabSz="2177095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890" indent="-680342" algn="l" defTabSz="2177095" rtl="0" eaLnBrk="1" latinLnBrk="0" hangingPunct="1">
        <a:spcBef>
          <a:spcPct val="20000"/>
        </a:spcBef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369" indent="-544274" algn="l" defTabSz="2177095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9916" indent="-544274" algn="l" defTabSz="2177095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464" indent="-544274" algn="l" defTabSz="2177095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011" indent="-544274" algn="l" defTabSz="2177095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5559" indent="-544274" algn="l" defTabSz="2177095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106" indent="-544274" algn="l" defTabSz="2177095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2654" indent="-544274" algn="l" defTabSz="2177095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547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095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642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190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737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285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832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8380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194816">
              <a:lnSpc>
                <a:spcPct val="150000"/>
              </a:lnSpc>
              <a:defRPr sz="6272" spc="-62"/>
            </a:pPr>
            <a:r>
              <a:rPr lang="ru-RU" sz="6700" b="1" smtClean="0">
                <a:latin typeface="Al Bayan Plain"/>
              </a:rPr>
              <a:t>Акценти от работата </a:t>
            </a:r>
          </a:p>
          <a:p>
            <a:pPr defTabSz="1194816">
              <a:lnSpc>
                <a:spcPct val="150000"/>
              </a:lnSpc>
              <a:defRPr sz="6272" spc="-62"/>
            </a:pPr>
            <a:r>
              <a:rPr lang="ru-RU" sz="6700" b="1" smtClean="0">
                <a:latin typeface="Al Bayan Plain"/>
              </a:rPr>
              <a:t>на </a:t>
            </a:r>
          </a:p>
          <a:p>
            <a:pPr defTabSz="1194816">
              <a:lnSpc>
                <a:spcPct val="150000"/>
              </a:lnSpc>
              <a:defRPr sz="6272" spc="-62"/>
            </a:pPr>
            <a:r>
              <a:rPr lang="ru-RU" sz="6700" b="1" smtClean="0">
                <a:latin typeface="Al Bayan Plain"/>
              </a:rPr>
              <a:t>ПРБ и МВР</a:t>
            </a:r>
          </a:p>
          <a:p>
            <a:pPr defTabSz="1194816">
              <a:lnSpc>
                <a:spcPct val="150000"/>
              </a:lnSpc>
              <a:defRPr sz="6272" spc="-62"/>
            </a:pPr>
            <a:r>
              <a:rPr lang="ru-RU" sz="6700" b="1" smtClean="0">
                <a:latin typeface="Al Bayan Plain"/>
              </a:rPr>
              <a:t>по противодействие на престъпността през 2020г. </a:t>
            </a:r>
            <a:endParaRPr lang="ru-RU" sz="6700" b="1" dirty="0">
              <a:latin typeface="Al Bayan Plain"/>
            </a:endParaRPr>
          </a:p>
        </p:txBody>
      </p:sp>
      <p:pic>
        <p:nvPicPr>
          <p:cNvPr id="3" name="Картина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667445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3" name="Картина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70746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3" name="Картина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29533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3" name="Картина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25083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3" name="Картина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43757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3" name="Картина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41251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3" name="Картина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39508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3" name="Картина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25791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3" name="Картина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52690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3" name="Картина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17866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3" name="Картина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67153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3" name="Картина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00315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По избор</PresentationFormat>
  <Paragraphs>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12</vt:i4>
      </vt:variant>
    </vt:vector>
  </HeadingPairs>
  <TitlesOfParts>
    <vt:vector size="13" baseType="lpstr">
      <vt:lpstr>Office тема</vt:lpstr>
      <vt:lpstr>Акценти от работата  на  ПРБ и МВР по противодействие на престъпността през 2020г. 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Акценти от работата  на  ПРБ и МВР по противодействие на престъпността през 2020г. </dc:title>
  <dc:creator>Марчела Панталеева</dc:creator>
  <cp:lastModifiedBy>Марчела Панталеева</cp:lastModifiedBy>
  <cp:revision>1</cp:revision>
  <dcterms:created xsi:type="dcterms:W3CDTF">2021-12-14T14:32:00Z</dcterms:created>
  <dcterms:modified xsi:type="dcterms:W3CDTF">2021-12-14T14:32:00Z</dcterms:modified>
</cp:coreProperties>
</file>