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BCF9-0E21-44B1-BBE1-F393614B8912}" type="datetimeFigureOut">
              <a:rPr lang="bg-BG" smtClean="0"/>
              <a:t>15.12.2021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F809-3C66-4035-BB85-8CB8F9A6A0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849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BCF9-0E21-44B1-BBE1-F393614B8912}" type="datetimeFigureOut">
              <a:rPr lang="bg-BG" smtClean="0"/>
              <a:t>15.12.2021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F809-3C66-4035-BB85-8CB8F9A6A0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648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smtClean="0">
                <a:solidFill>
                  <a:srgbClr val="0070C0"/>
                </a:solidFill>
                <a:latin typeface="Cambria" panose="02040503050406030204" pitchFamily="18" charset="0"/>
              </a:rPr>
              <a:t>РЕФОРМЕНА РАМКА</a:t>
            </a:r>
            <a:endParaRPr lang="bg-BG" sz="2800" b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smtClean="0">
                <a:solidFill>
                  <a:srgbClr val="0070C0"/>
                </a:solidFill>
                <a:latin typeface="Cambria" panose="02040503050406030204" pitchFamily="18" charset="0"/>
              </a:rPr>
              <a:t>ЗАКОНОВА ОСНОВА</a:t>
            </a:r>
            <a:endParaRPr lang="bg-BG" sz="2800" b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smtClean="0">
                <a:solidFill>
                  <a:srgbClr val="0070C0"/>
                </a:solidFill>
                <a:latin typeface="Cambria" panose="02040503050406030204" pitchFamily="18" charset="0"/>
              </a:rPr>
              <a:t>ПО ПОРЪЧЕНИЕ / В ИЗПЪЛНЕНИЕ НА РЕШЕНИЕ</a:t>
            </a:r>
            <a:endParaRPr lang="bg-BG" sz="2800" b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2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smtClean="0">
                <a:solidFill>
                  <a:srgbClr val="0070C0"/>
                </a:solidFill>
                <a:latin typeface="Cambria" panose="02040503050406030204" pitchFamily="18" charset="0"/>
              </a:rPr>
              <a:t>СЪДЕБНА ПРАКТИКА</a:t>
            </a:r>
            <a:endParaRPr lang="bg-BG" sz="2800" b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smtClean="0">
                <a:solidFill>
                  <a:srgbClr val="0070C0"/>
                </a:solidFill>
                <a:latin typeface="Cambria" panose="02040503050406030204" pitchFamily="18" charset="0"/>
              </a:rPr>
              <a:t>СЪДЕБНА ПРАКТИКА</a:t>
            </a:r>
            <a:endParaRPr lang="bg-BG" sz="2800" b="1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Презентация на цял екран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Презентация на PowerPoint</vt:lpstr>
      <vt:lpstr>РЕФОРМЕНА РАМКА</vt:lpstr>
      <vt:lpstr>ЗАКОНОВА ОСНОВА</vt:lpstr>
      <vt:lpstr>Презентация на PowerPoint</vt:lpstr>
      <vt:lpstr>ПО ПОРЪЧЕНИЕ / В ИЗПЪЛНЕНИЕ НА РЕШЕНИЕ</vt:lpstr>
      <vt:lpstr>Презентация на PowerPoint</vt:lpstr>
      <vt:lpstr>СЪДЕБНА ПРАКТИКА</vt:lpstr>
      <vt:lpstr>СЪДЕБНА ПРАКТИКА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Марчела Панталеева</dc:creator>
  <cp:lastModifiedBy>Марчела Панталеева</cp:lastModifiedBy>
  <cp:revision>1</cp:revision>
  <dcterms:created xsi:type="dcterms:W3CDTF">2021-12-15T09:19:23Z</dcterms:created>
  <dcterms:modified xsi:type="dcterms:W3CDTF">2021-12-15T09:19:23Z</dcterms:modified>
</cp:coreProperties>
</file>