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24384000" cy="13716000"/>
  <p:notesSz cx="6810375" cy="9942513"/>
  <p:defaultTextStyle>
    <a:defPPr>
      <a:defRPr lang="bg-BG"/>
    </a:defPPr>
    <a:lvl1pPr marL="0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547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095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642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190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737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285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9832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8380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6180-0656-41CB-84FC-59F059915897}" type="datetimeFigureOut">
              <a:rPr lang="bg-BG" smtClean="0"/>
              <a:t>2.3.2021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51B3-5DC1-4EE9-AA89-F08375596F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279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709" tIns="108855" rIns="217709" bIns="108855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217709" tIns="108855" rIns="217709" bIns="108855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6180-0656-41CB-84FC-59F059915897}" type="datetimeFigureOut">
              <a:rPr lang="bg-BG" smtClean="0"/>
              <a:t>2.3.2021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51B3-5DC1-4EE9-AA89-F08375596F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860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17709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1" indent="-816411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90" indent="-680342" algn="l" defTabSz="2177095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194816">
              <a:lnSpc>
                <a:spcPct val="150000"/>
              </a:lnSpc>
              <a:defRPr sz="6272" spc="-62"/>
            </a:pPr>
            <a:r>
              <a:rPr lang="ru-RU" sz="6700" b="1" smtClean="0">
                <a:latin typeface="Al Bayan Plain"/>
              </a:rPr>
              <a:t>Акценти от работата </a:t>
            </a:r>
          </a:p>
          <a:p>
            <a:pPr defTabSz="1194816">
              <a:lnSpc>
                <a:spcPct val="150000"/>
              </a:lnSpc>
              <a:defRPr sz="6272" spc="-62"/>
            </a:pPr>
            <a:r>
              <a:rPr lang="ru-RU" sz="6700" b="1" smtClean="0">
                <a:latin typeface="Al Bayan Plain"/>
              </a:rPr>
              <a:t>на </a:t>
            </a:r>
          </a:p>
          <a:p>
            <a:pPr defTabSz="1194816">
              <a:lnSpc>
                <a:spcPct val="150000"/>
              </a:lnSpc>
              <a:defRPr sz="6272" spc="-62"/>
            </a:pPr>
            <a:r>
              <a:rPr lang="ru-RU" sz="6700" b="1" smtClean="0">
                <a:latin typeface="Al Bayan Plain"/>
              </a:rPr>
              <a:t>ПРБ и МВР</a:t>
            </a:r>
          </a:p>
          <a:p>
            <a:pPr defTabSz="1194816">
              <a:lnSpc>
                <a:spcPct val="150000"/>
              </a:lnSpc>
              <a:defRPr sz="6272" spc="-62"/>
            </a:pPr>
            <a:r>
              <a:rPr lang="ru-RU" sz="6700" b="1" smtClean="0">
                <a:latin typeface="Al Bayan Plain"/>
              </a:rPr>
              <a:t>по противодействие на престъпността през 2020г. </a:t>
            </a:r>
            <a:endParaRPr lang="ru-RU" sz="6700" b="1" dirty="0">
              <a:latin typeface="Al Bayan Plain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22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044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581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313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267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022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79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63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83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264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653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2272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484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1303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68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174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1252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502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893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229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91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9600" b="1" spc="-62" smtClean="0">
                <a:latin typeface="Al Bayan Plain"/>
              </a:rPr>
              <a:t>Благодарим за вниманието!</a:t>
            </a:r>
            <a:endParaRPr lang="bg-BG" sz="9600" b="1" spc="-62" dirty="0">
              <a:latin typeface="Al Bayan Plain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41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51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349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82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80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13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68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830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PresentationFormat>По избор</PresentationFormat>
  <Paragraphs>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29</vt:i4>
      </vt:variant>
    </vt:vector>
  </HeadingPairs>
  <TitlesOfParts>
    <vt:vector size="30" baseType="lpstr">
      <vt:lpstr>Office тема</vt:lpstr>
      <vt:lpstr>Акценти от работата  на  ПРБ и МВР по противодействие на престъпността през 2020г. 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Благодарим за вниманието!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2021-03-02T08:21:09Z</dcterms:created>
  <dcterms:modified xsi:type="dcterms:W3CDTF">2021-03-02T08:21:09Z</dcterms:modified>
</cp:coreProperties>
</file>